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0783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ADAPTIVE GAME DIFFICULTY BERBASIS ANALISIS PERILAKU PEMAIN MENGGUNAKAN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Disusun Oleh: Bagus Indra Prastya (20220801025)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028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PROGRAM STUDI ILMU KOMPUTER, FAKULTAS TEKNIK INFORMATIKA, UNIVERSITAS ESA UNGGUL,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543639"/>
            <a:ext cx="9355812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Kesimpulan dan Kontribusi Penelitian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1991" y="1556980"/>
            <a:ext cx="1324641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 AGD berbasis ML ini diharapkan dapat menjadi solusi inovatif untuk meningkatkan pengalaman pengguna dalam game edukasi dan hiburan.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1991" y="2412087"/>
            <a:ext cx="4283631" cy="593050"/>
          </a:xfrm>
          <a:prstGeom prst="roundRect">
            <a:avLst>
              <a:gd name="adj" fmla="val 4800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85574" y="2560320"/>
            <a:ext cx="296466" cy="2964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9635" y="3202781"/>
            <a:ext cx="307097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Adaptif Real-Time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9635" y="3630335"/>
            <a:ext cx="3888343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Pengembangan model adaptif yang mampu menyesuaikan kesulitan secara instan.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173266" y="2412087"/>
            <a:ext cx="4283750" cy="593050"/>
          </a:xfrm>
          <a:prstGeom prst="roundRect">
            <a:avLst>
              <a:gd name="adj" fmla="val 4800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6848" y="2560320"/>
            <a:ext cx="296466" cy="29646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70909" y="3202781"/>
            <a:ext cx="267664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Platform Lintas Genre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370909" y="3630335"/>
            <a:ext cx="3888462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Penciptaan SDK yang dapat digunakan untuk berbagai genre game (Unity/Unreal).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9654659" y="2412087"/>
            <a:ext cx="4283750" cy="593050"/>
          </a:xfrm>
          <a:prstGeom prst="roundRect">
            <a:avLst>
              <a:gd name="adj" fmla="val 4800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8242" y="2560320"/>
            <a:ext cx="296466" cy="2964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52303" y="3202781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Dampak Positif UX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9852303" y="3630335"/>
            <a:ext cx="3888462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Meningkatkan user experience dan mendukung hasil belajar yang lebih baik.</a:t>
            </a:r>
            <a:endParaRPr lang="en-US" sz="15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304" y="5127665"/>
            <a:ext cx="3469838" cy="2372558"/>
          </a:xfrm>
          <a:prstGeom prst="rect">
            <a:avLst/>
          </a:prstGeom>
        </p:spPr>
      </p:pic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4258" y="5127665"/>
            <a:ext cx="3469838" cy="23725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2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Abstrak: Mengatasi Tantangan Kesulitan Statis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19388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9538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14086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861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Masalah Utama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351496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Kesulitan game yang statis menyebabkan kebosanan atau frustrasi, menurunkan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engagement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dan motivasi pemain.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19388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9538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14086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861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Solusi Inovatif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351496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Mengembangkan sistem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Adaptive Game Difficulty (AGD)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menggunakan Machine Learning (ML) untuk penyesuaian real-time.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719388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9538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4D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14086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861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Tujuan Utama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35149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Mempertahankan pemain dalam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Flow State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melalui pengalaman yang personal dan adaptif.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6555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Metode melibatkan pengumpulan data perilaku (response time, error rate) dan penerapan algoritma ML untuk memprediksi kesulitan optimal.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448" y="721281"/>
            <a:ext cx="9289971" cy="652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Latar Belakang &amp; Rumusan Masalah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0448" y="1894999"/>
            <a:ext cx="4174212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1.1 Latar Belakang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730448" y="2625328"/>
            <a:ext cx="7697986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Kesulitan permainan yang tidak sesuai dengan kemampuan pemain dapat menyebabkan penurunan minat dan motivasi. Pendekatan kesulitan statis tidak lagi efektif untuk variasi kemampuan pemain yang dinamis.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43464" y="3861673"/>
            <a:ext cx="738497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Kemajuan ML memungkinkan analisis perilaku pemain secara real-time untuk penyesuaian kesulitan otomatis.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0448" y="3861673"/>
            <a:ext cx="22860" cy="667703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7" name="Text 5"/>
          <p:cNvSpPr/>
          <p:nvPr/>
        </p:nvSpPr>
        <p:spPr>
          <a:xfrm>
            <a:off x="730448" y="4764167"/>
            <a:ext cx="4440674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1.2 Rumusan Masalah</a:t>
            </a:r>
            <a:endParaRPr lang="en-US" sz="32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8673" y="5531048"/>
            <a:ext cx="313015" cy="31301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408628" y="5520690"/>
            <a:ext cx="304038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Menganalisis perilaku pemain secara real-time?</a:t>
            </a:r>
            <a:endParaRPr lang="en-US" sz="16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8098" y="5531048"/>
            <a:ext cx="313015" cy="31301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88054" y="5520690"/>
            <a:ext cx="304038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Memprediksi tingkat kesulitan optimal menggunakan ML?</a:t>
            </a:r>
            <a:endParaRPr lang="en-US" sz="16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673" y="6616065"/>
            <a:ext cx="313015" cy="3130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08628" y="6605707"/>
            <a:ext cx="701980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Menyesuaikan parameter game secara dinamis tanpa mengganggu experience?</a:t>
            </a:r>
            <a:endParaRPr lang="en-US" sz="16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5166" y="1921193"/>
            <a:ext cx="4962287" cy="49622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384" y="740331"/>
            <a:ext cx="6450925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Batasan dan Tujuan Penelitian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6384" y="1698665"/>
            <a:ext cx="3408045" cy="42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Batasan Masalah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596384" y="2316242"/>
            <a:ext cx="6510933" cy="659011"/>
          </a:xfrm>
          <a:prstGeom prst="roundRect">
            <a:avLst>
              <a:gd name="adj" fmla="val 16650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3524" y="2316242"/>
            <a:ext cx="91440" cy="659011"/>
          </a:xfrm>
          <a:prstGeom prst="roundRect">
            <a:avLst>
              <a:gd name="adj" fmla="val 78270"/>
            </a:avLst>
          </a:prstGeom>
          <a:solidFill>
            <a:srgbClr val="1B54DA"/>
          </a:solidFill>
          <a:ln/>
        </p:spPr>
      </p:sp>
      <p:sp>
        <p:nvSpPr>
          <p:cNvPr id="6" name="Text 4"/>
          <p:cNvSpPr/>
          <p:nvPr/>
        </p:nvSpPr>
        <p:spPr>
          <a:xfrm>
            <a:off x="858203" y="2509480"/>
            <a:ext cx="6055876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Fokus pada pengembangan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 adaptif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bukan konten game utuh.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596384" y="3145631"/>
            <a:ext cx="6510933" cy="931545"/>
          </a:xfrm>
          <a:prstGeom prst="roundRect">
            <a:avLst>
              <a:gd name="adj" fmla="val 11779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73524" y="3145631"/>
            <a:ext cx="91440" cy="931545"/>
          </a:xfrm>
          <a:prstGeom prst="roundRect">
            <a:avLst>
              <a:gd name="adj" fmla="val 78270"/>
            </a:avLst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858203" y="3338870"/>
            <a:ext cx="6055876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Fokus pada 1–2 algoritma ML (Reinforcement Learning/Bayesian Network).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96384" y="4247555"/>
            <a:ext cx="6510933" cy="659011"/>
          </a:xfrm>
          <a:prstGeom prst="roundRect">
            <a:avLst>
              <a:gd name="adj" fmla="val 16650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3524" y="4247555"/>
            <a:ext cx="91440" cy="659011"/>
          </a:xfrm>
          <a:prstGeom prst="roundRect">
            <a:avLst>
              <a:gd name="adj" fmla="val 78270"/>
            </a:avLst>
          </a:prstGeom>
          <a:solidFill>
            <a:srgbClr val="1B54DA"/>
          </a:solidFill>
          <a:ln/>
        </p:spPr>
      </p:sp>
      <p:sp>
        <p:nvSpPr>
          <p:cNvPr id="12" name="Text 10"/>
          <p:cNvSpPr/>
          <p:nvPr/>
        </p:nvSpPr>
        <p:spPr>
          <a:xfrm>
            <a:off x="858203" y="4440793"/>
            <a:ext cx="6055876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Tidak termasuk penyesuaian aspek naratif atau audio.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596384" y="5076944"/>
            <a:ext cx="6510933" cy="659011"/>
          </a:xfrm>
          <a:prstGeom prst="roundRect">
            <a:avLst>
              <a:gd name="adj" fmla="val 16650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73524" y="5076944"/>
            <a:ext cx="91440" cy="659011"/>
          </a:xfrm>
          <a:prstGeom prst="roundRect">
            <a:avLst>
              <a:gd name="adj" fmla="val 78270"/>
            </a:avLst>
          </a:prstGeom>
          <a:solidFill>
            <a:srgbClr val="1B54DA"/>
          </a:solidFill>
          <a:ln/>
        </p:spPr>
      </p:sp>
      <p:sp>
        <p:nvSpPr>
          <p:cNvPr id="15" name="Text 13"/>
          <p:cNvSpPr/>
          <p:nvPr/>
        </p:nvSpPr>
        <p:spPr>
          <a:xfrm>
            <a:off x="858203" y="5270182"/>
            <a:ext cx="6055876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Dibuat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dua game demo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sebagai bukti konsep.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530703" y="1698665"/>
            <a:ext cx="3408045" cy="42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Tujuan Penelitian</a:t>
            </a:r>
            <a:endParaRPr lang="en-US" sz="26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30703" y="2316242"/>
            <a:ext cx="511135" cy="511135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530703" y="3040380"/>
            <a:ext cx="290524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Membangun Mesin Adaptif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30703" y="3476982"/>
            <a:ext cx="651093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Mesin berbasis ML untuk menyesuaikan kesulitan game secara otomatis.</a:t>
            </a:r>
            <a:endParaRPr lang="en-US" sz="130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0703" y="4090273"/>
            <a:ext cx="511135" cy="511135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530703" y="4814411"/>
            <a:ext cx="295953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Meningkatkan Engagement</a:t>
            </a:r>
            <a:endParaRPr lang="en-US" sz="1650" dirty="0"/>
          </a:p>
        </p:txBody>
      </p:sp>
      <p:sp>
        <p:nvSpPr>
          <p:cNvPr id="22" name="Text 18"/>
          <p:cNvSpPr/>
          <p:nvPr/>
        </p:nvSpPr>
        <p:spPr>
          <a:xfrm>
            <a:off x="7530703" y="5251013"/>
            <a:ext cx="651093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Meningkatkan keterlibatan dan hasil belajar pemain.</a:t>
            </a:r>
            <a:endParaRPr lang="en-US" sz="1300" dirty="0"/>
          </a:p>
        </p:txBody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0703" y="5864304"/>
            <a:ext cx="511135" cy="511135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530703" y="6588443"/>
            <a:ext cx="238887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Menyediakan Integrasi</a:t>
            </a:r>
            <a:endParaRPr lang="en-US" sz="1650" dirty="0"/>
          </a:p>
        </p:txBody>
      </p:sp>
      <p:sp>
        <p:nvSpPr>
          <p:cNvPr id="25" name="Text 20"/>
          <p:cNvSpPr/>
          <p:nvPr/>
        </p:nvSpPr>
        <p:spPr>
          <a:xfrm>
            <a:off x="7530703" y="7025045"/>
            <a:ext cx="651093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Menyediakan API/SDK yang mudah diintegrasikan ke Unity/Unreal Engine.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134" y="393740"/>
            <a:ext cx="9578578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Kerangka Konseptual: Adaptive Game Difficulty (AGD)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1134" y="1127522"/>
            <a:ext cx="136281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AGD adalah penyesuaian kesulitan permainan secara dinamis berdasarkan performa pemain.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783" y="1517690"/>
            <a:ext cx="13152715" cy="642913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0228" y="3028746"/>
            <a:ext cx="476982" cy="4769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34476" y="3729740"/>
            <a:ext cx="3066314" cy="383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 Pemain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8950" y="3982710"/>
            <a:ext cx="476982" cy="4769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16830" y="2257909"/>
            <a:ext cx="3066314" cy="383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Analisis ML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9284" y="5986036"/>
            <a:ext cx="476982" cy="4769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647909" y="5283339"/>
            <a:ext cx="3429161" cy="383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Penyesuaian Kesulitan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0776" y="5086583"/>
            <a:ext cx="476982" cy="47698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233563" y="6782426"/>
            <a:ext cx="3066314" cy="383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State Permainan</a:t>
            </a:r>
            <a:endParaRPr lang="en-US" sz="1350" dirty="0"/>
          </a:p>
        </p:txBody>
      </p:sp>
      <p:sp>
        <p:nvSpPr>
          <p:cNvPr id="13" name="Shape 6"/>
          <p:cNvSpPr/>
          <p:nvPr/>
        </p:nvSpPr>
        <p:spPr>
          <a:xfrm>
            <a:off x="501134" y="8107918"/>
            <a:ext cx="6742509" cy="1069062"/>
          </a:xfrm>
          <a:prstGeom prst="roundRect">
            <a:avLst>
              <a:gd name="adj" fmla="val 321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7"/>
          <p:cNvSpPr/>
          <p:nvPr/>
        </p:nvSpPr>
        <p:spPr>
          <a:xfrm>
            <a:off x="651867" y="8258651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Flow State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651867" y="8568095"/>
            <a:ext cx="6441043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Tujuan utama adalah mempertahankan pemain dalam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flow state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(Csikszentmihalyi, 1990), di antara kebosanan dan kecemasan.</a:t>
            </a:r>
            <a:endParaRPr lang="en-US" sz="1100" dirty="0"/>
          </a:p>
        </p:txBody>
      </p:sp>
      <p:sp>
        <p:nvSpPr>
          <p:cNvPr id="16" name="Shape 9"/>
          <p:cNvSpPr/>
          <p:nvPr/>
        </p:nvSpPr>
        <p:spPr>
          <a:xfrm>
            <a:off x="7386757" y="8107918"/>
            <a:ext cx="6742509" cy="1069062"/>
          </a:xfrm>
          <a:prstGeom prst="roundRect">
            <a:avLst>
              <a:gd name="adj" fmla="val 3214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7537490" y="8258651"/>
            <a:ext cx="1789986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ML dalam Game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7537490" y="8568095"/>
            <a:ext cx="6441043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Algoritma seperti Reinforcement Learning (RL) dan Bayesian Networks cocok untuk personalisasi pengalaman dalam lingkungan dinamis.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513" y="529471"/>
            <a:ext cx="9180671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Analisis Perilaku Pemain &amp; Metodologi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1513" y="1608653"/>
            <a:ext cx="4603433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Indikator Perilaku Kunci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71513" y="2280047"/>
            <a:ext cx="6409611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Parameter yang dianalisis untuk memprediksi kemampuan dan kondisi emosional pemain: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1513" y="3109913"/>
            <a:ext cx="431602" cy="431602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294924" y="3175754"/>
            <a:ext cx="239839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Response Time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671513" y="3925253"/>
            <a:ext cx="431602" cy="431602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94924" y="3991094"/>
            <a:ext cx="239839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Error Rate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671513" y="4740593"/>
            <a:ext cx="431602" cy="431602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94924" y="4806434"/>
            <a:ext cx="239839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Retry Count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671513" y="5555933"/>
            <a:ext cx="431602" cy="431602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294924" y="5621774"/>
            <a:ext cx="239839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Interaction Pattern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556897" y="1608653"/>
            <a:ext cx="5818346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Metode Pengembangan (R&amp;D)</a:t>
            </a:r>
            <a:endParaRPr lang="en-US" sz="30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897" y="2303978"/>
            <a:ext cx="575548" cy="114300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324255" y="2495788"/>
            <a:ext cx="2398395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Analisis Kebutuhan</a:t>
            </a:r>
            <a:endParaRPr lang="en-US" sz="18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671" y="3647003"/>
            <a:ext cx="575548" cy="114300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612029" y="3838813"/>
            <a:ext cx="2455783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Perancangan Sistem</a:t>
            </a:r>
            <a:endParaRPr lang="en-US" sz="185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445" y="4990028"/>
            <a:ext cx="575548" cy="11430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899803" y="5181838"/>
            <a:ext cx="2783800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Implementasi ML &amp; API</a:t>
            </a:r>
            <a:endParaRPr lang="en-US" sz="18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219" y="6333053"/>
            <a:ext cx="575548" cy="11430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187577" y="6524863"/>
            <a:ext cx="2462212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Pengujian &amp; Evaluasi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772" y="362069"/>
            <a:ext cx="641068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Arsitektur Sistem Adaptif (AGD Engine)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60772" y="1036796"/>
            <a:ext cx="13708856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 AGD berfungsi sebagai mesin adaptasi yang terpisah, berkomunikasi dengan game melalui API/SDK.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772" y="1395532"/>
            <a:ext cx="13708856" cy="71180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5670" y="4375360"/>
            <a:ext cx="1691677" cy="1141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Arsitektur Sistem Adaptif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916" y="3283172"/>
            <a:ext cx="344256" cy="344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5171" y="2864482"/>
            <a:ext cx="2963817" cy="38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Pemain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85171" y="3353376"/>
            <a:ext cx="2963817" cy="609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Interaksi dan perilaku pemain tercatat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0881095" y="2864482"/>
            <a:ext cx="2963816" cy="38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Game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0881095" y="3353376"/>
            <a:ext cx="2963816" cy="609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API/SDK kirim data ke AGD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1001" y="2552367"/>
            <a:ext cx="344256" cy="344256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846" y="6233455"/>
            <a:ext cx="344256" cy="344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5171" y="6031300"/>
            <a:ext cx="2963817" cy="38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AGD System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785171" y="6520194"/>
            <a:ext cx="2963817" cy="609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Mesin ML adaptasi dan model</a:t>
            </a:r>
            <a:endParaRPr lang="en-US" sz="1050" dirty="0"/>
          </a:p>
        </p:txBody>
      </p:sp>
      <p:sp>
        <p:nvSpPr>
          <p:cNvPr id="15" name="Text 9"/>
          <p:cNvSpPr/>
          <p:nvPr/>
        </p:nvSpPr>
        <p:spPr>
          <a:xfrm>
            <a:off x="10881095" y="6031300"/>
            <a:ext cx="2963816" cy="76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Sesuaikan Kesulitan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10881095" y="6900821"/>
            <a:ext cx="2963816" cy="609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Atur parameter game secara otomatis</a:t>
            </a:r>
            <a:endParaRPr lang="en-US" sz="10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9337" y="7356728"/>
            <a:ext cx="344256" cy="34425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60772" y="8661678"/>
            <a:ext cx="13708856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Teknik Pengumpulan Data: Data perilaku pemain dikumpulkan melalui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logging sistem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Model ML dilatih menggunakan dataset simulasi dan anotasi.</a:t>
            </a:r>
            <a:endParaRPr lang="en-US" sz="1000" dirty="0"/>
          </a:p>
        </p:txBody>
      </p:sp>
      <p:sp>
        <p:nvSpPr>
          <p:cNvPr id="19" name="Shape 12"/>
          <p:cNvSpPr/>
          <p:nvPr/>
        </p:nvSpPr>
        <p:spPr>
          <a:xfrm>
            <a:off x="460772" y="9020413"/>
            <a:ext cx="13708856" cy="559237"/>
          </a:xfrm>
          <a:prstGeom prst="roundRect">
            <a:avLst>
              <a:gd name="adj" fmla="val 9889"/>
            </a:avLst>
          </a:prstGeom>
          <a:solidFill>
            <a:srgbClr val="BBCDF7"/>
          </a:solidFill>
          <a:ln/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336" y="9206865"/>
            <a:ext cx="164544" cy="131564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88444" y="9184838"/>
            <a:ext cx="13149620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ML yang digunakan adalah Reinforcement Learning (Q-Learning) atau Bayesian Network untuk memetakan perilaku ke tingkat kesulitan optimal.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391" y="511850"/>
            <a:ext cx="13327618" cy="1163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Rencana Implementasi: Pengembangan Engine dan Integrasi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391" y="2047280"/>
            <a:ext cx="4287441" cy="42874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1391" y="6520815"/>
            <a:ext cx="314408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Pengembangan Engine ML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51391" y="6923127"/>
            <a:ext cx="4287441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 dibangun menggunakan Python (scikit-learn/TensorFlow). Model dilatih dengan data perilaku seperti waktu respon dan tingkat kesalahan.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480" y="2047280"/>
            <a:ext cx="4287441" cy="42874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71480" y="6520815"/>
            <a:ext cx="262413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Integrasi Lintas Engine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171480" y="6923127"/>
            <a:ext cx="4287441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API/SDK dikembangkan untuk Unity dan Unreal Engine, memungkinkan developer mengirim data dan menerima rekomendasi kesulitan.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568" y="2047280"/>
            <a:ext cx="4287441" cy="42874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1568" y="6520815"/>
            <a:ext cx="285714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Dashboard Administratif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9691568" y="6923127"/>
            <a:ext cx="4287441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Dashboard web-based menampilkan metrik pemain, efektivitas adaptasi, dan performa model ML secara real-time.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251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Pengujian dan Validasi Sistem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Pengujian akan menggunakan A/B Testing untuk membandingkan sistem statis vs adaptif, melibatkan pengguna nyata.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311193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Metrik Evaluasi Kunci (KPIs)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089196" y="246340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20%</a:t>
            </a:r>
            <a:endParaRPr lang="en-US" sz="2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6200" y="1754624"/>
            <a:ext cx="1701165" cy="17011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96835" y="359747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Peningkatan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Learning Outcome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(nilai post-test).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089196" y="474285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50%</a:t>
            </a:r>
            <a:endParaRPr lang="en-US" sz="2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00" y="4034076"/>
            <a:ext cx="1701165" cy="17011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6835" y="587692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Penurunan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Drop-off Rate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(tingkat pemain berhenti).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3089196" y="702230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85%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6313527"/>
            <a:ext cx="1701165" cy="17011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835" y="815637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Akurasi Model ML minimal.</a:t>
            </a:r>
            <a:endParaRPr lang="en-US" sz="850" dirty="0"/>
          </a:p>
        </p:txBody>
      </p:sp>
      <p:sp>
        <p:nvSpPr>
          <p:cNvPr id="14" name="Text 9"/>
          <p:cNvSpPr/>
          <p:nvPr/>
        </p:nvSpPr>
        <p:spPr>
          <a:xfrm>
            <a:off x="7461171" y="131528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Metode Pengujian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61171" y="171211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A/B Testing (Statis vs. Adaptif).</a:t>
            </a:r>
            <a:endParaRPr lang="en-US" sz="850" dirty="0"/>
          </a:p>
        </p:txBody>
      </p:sp>
      <p:sp>
        <p:nvSpPr>
          <p:cNvPr id="16" name="Text 11"/>
          <p:cNvSpPr/>
          <p:nvPr/>
        </p:nvSpPr>
        <p:spPr>
          <a:xfrm>
            <a:off x="7461171" y="193321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Pengukuran Waktu Bermain (Engagement Rate).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7461171" y="215431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Survey Kepuasan (NPS).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7461171" y="237541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Validasi dengan Dua Game Demo (Puzzle &amp; Edukasi).</a:t>
            </a:r>
            <a:endParaRPr lang="en-US" sz="8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2684383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2025-10-30T06:22:05Z</dcterms:created>
  <dcterms:modified xsi:type="dcterms:W3CDTF">2025-10-30T06:22:05Z</dcterms:modified>
</cp:coreProperties>
</file>